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1" r:id="rId42"/>
    <p:sldId id="302" r:id="rId43"/>
    <p:sldId id="303" r:id="rId44"/>
    <p:sldId id="304" r:id="rId45"/>
    <p:sldId id="305" r:id="rId46"/>
    <p:sldId id="306" r:id="rId47"/>
    <p:sldId id="297" r:id="rId48"/>
    <p:sldId id="298" r:id="rId49"/>
    <p:sldId id="299" r:id="rId50"/>
    <p:sldId id="300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5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6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5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4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7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7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7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71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A2C9D-E26F-4ACF-A64D-FCCDCF4D0C3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7EE6-43B1-4930-B544-C27B507C7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7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601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491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086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739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430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430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430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430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430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430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430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430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430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430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5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68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0</Words>
  <Application>Microsoft Office PowerPoint</Application>
  <PresentationFormat>On-screen Show (4:3)</PresentationFormat>
  <Paragraphs>0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5</cp:revision>
  <dcterms:created xsi:type="dcterms:W3CDTF">2019-04-01T08:00:43Z</dcterms:created>
  <dcterms:modified xsi:type="dcterms:W3CDTF">2019-04-01T11:11:35Z</dcterms:modified>
</cp:coreProperties>
</file>